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2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>
        <p:scale>
          <a:sx n="75" d="100"/>
          <a:sy n="75" d="100"/>
        </p:scale>
        <p:origin x="747" y="2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정은 박" userId="eb0db2f84d83addc" providerId="LiveId" clId="{97820A1E-CF86-4C72-8B25-9395B073C09C}"/>
    <pc:docChg chg="custSel addSld delSld modSld modMainMaster">
      <pc:chgData name="정은 박" userId="eb0db2f84d83addc" providerId="LiveId" clId="{97820A1E-CF86-4C72-8B25-9395B073C09C}" dt="2026-10-28T02:57:52.925" v="18" actId="14100"/>
      <pc:docMkLst>
        <pc:docMk/>
      </pc:docMkLst>
      <pc:sldChg chg="addSp delSp modSp mod setBg">
        <pc:chgData name="정은 박" userId="eb0db2f84d83addc" providerId="LiveId" clId="{97820A1E-CF86-4C72-8B25-9395B073C09C}" dt="2026-10-28T02:57:43.865" v="13" actId="14100"/>
        <pc:sldMkLst>
          <pc:docMk/>
          <pc:sldMk cId="2057531243" sldId="256"/>
        </pc:sldMkLst>
        <pc:grpChg chg="del">
          <ac:chgData name="정은 박" userId="eb0db2f84d83addc" providerId="LiveId" clId="{97820A1E-CF86-4C72-8B25-9395B073C09C}" dt="2026-10-28T02:57:12.638" v="0" actId="478"/>
          <ac:grpSpMkLst>
            <pc:docMk/>
            <pc:sldMk cId="2057531243" sldId="256"/>
            <ac:grpSpMk id="8" creationId="{C28C7277-DA1A-154C-2C6B-D3227AD56BE3}"/>
          </ac:grpSpMkLst>
        </pc:grpChg>
        <pc:picChg chg="add mod">
          <ac:chgData name="정은 박" userId="eb0db2f84d83addc" providerId="LiveId" clId="{97820A1E-CF86-4C72-8B25-9395B073C09C}" dt="2026-10-28T02:57:43.865" v="13" actId="14100"/>
          <ac:picMkLst>
            <pc:docMk/>
            <pc:sldMk cId="2057531243" sldId="256"/>
            <ac:picMk id="3" creationId="{554EB7DF-0350-5D40-FC2B-6A4D7CAEF454}"/>
          </ac:picMkLst>
        </pc:picChg>
      </pc:sldChg>
      <pc:sldChg chg="new">
        <pc:chgData name="정은 박" userId="eb0db2f84d83addc" providerId="LiveId" clId="{97820A1E-CF86-4C72-8B25-9395B073C09C}" dt="2026-10-28T02:57:31.935" v="7" actId="680"/>
        <pc:sldMkLst>
          <pc:docMk/>
          <pc:sldMk cId="1818789828" sldId="257"/>
        </pc:sldMkLst>
      </pc:sldChg>
      <pc:sldChg chg="del">
        <pc:chgData name="정은 박" userId="eb0db2f84d83addc" providerId="LiveId" clId="{97820A1E-CF86-4C72-8B25-9395B073C09C}" dt="2026-10-28T02:57:13.940" v="1" actId="47"/>
        <pc:sldMkLst>
          <pc:docMk/>
          <pc:sldMk cId="2293833301" sldId="257"/>
        </pc:sldMkLst>
      </pc:sldChg>
      <pc:sldChg chg="addSp modSp new mod">
        <pc:chgData name="정은 박" userId="eb0db2f84d83addc" providerId="LiveId" clId="{97820A1E-CF86-4C72-8B25-9395B073C09C}" dt="2026-10-28T02:57:52.925" v="18" actId="14100"/>
        <pc:sldMkLst>
          <pc:docMk/>
          <pc:sldMk cId="2166874824" sldId="258"/>
        </pc:sldMkLst>
        <pc:picChg chg="add mod">
          <ac:chgData name="정은 박" userId="eb0db2f84d83addc" providerId="LiveId" clId="{97820A1E-CF86-4C72-8B25-9395B073C09C}" dt="2026-10-28T02:57:52.925" v="18" actId="14100"/>
          <ac:picMkLst>
            <pc:docMk/>
            <pc:sldMk cId="2166874824" sldId="258"/>
            <ac:picMk id="3" creationId="{53180EED-4BCE-86BA-CD2E-115155B632DE}"/>
          </ac:picMkLst>
        </pc:picChg>
      </pc:sldChg>
      <pc:sldChg chg="add">
        <pc:chgData name="정은 박" userId="eb0db2f84d83addc" providerId="LiveId" clId="{97820A1E-CF86-4C72-8B25-9395B073C09C}" dt="2026-10-28T02:57:47.418" v="14"/>
        <pc:sldMkLst>
          <pc:docMk/>
          <pc:sldMk cId="3643369353" sldId="259"/>
        </pc:sldMkLst>
      </pc:sldChg>
      <pc:sldMasterChg chg="setBg modSldLayout">
        <pc:chgData name="정은 박" userId="eb0db2f84d83addc" providerId="LiveId" clId="{97820A1E-CF86-4C72-8B25-9395B073C09C}" dt="2026-10-28T02:57:29.585" v="6"/>
        <pc:sldMasterMkLst>
          <pc:docMk/>
          <pc:sldMasterMk cId="2507317391" sldId="2147483648"/>
        </pc:sldMasterMkLst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519013179" sldId="2147483649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4244404934" sldId="2147483650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2415690181" sldId="2147483651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554040927" sldId="2147483652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3836655859" sldId="2147483653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4159723404" sldId="2147483654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984284480" sldId="2147483655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1372879369" sldId="2147483656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3087934891" sldId="2147483657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51637234" sldId="2147483658"/>
          </pc:sldLayoutMkLst>
        </pc:sldLayoutChg>
        <pc:sldLayoutChg chg="setBg">
          <pc:chgData name="정은 박" userId="eb0db2f84d83addc" providerId="LiveId" clId="{97820A1E-CF86-4C72-8B25-9395B073C09C}" dt="2026-10-28T02:57:29.585" v="6"/>
          <pc:sldLayoutMkLst>
            <pc:docMk/>
            <pc:sldMasterMk cId="2507317391" sldId="2147483648"/>
            <pc:sldLayoutMk cId="3356977519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DBF5EFD-50E7-D486-DF13-227DD9A8A8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D2F42EB-9FE4-A247-DD4B-D9EBCACFEC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435246A-A92D-20E2-4CD5-EF342E3E9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1845E5-6F65-AEA1-8BCB-85B9CBA82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4C877B-444F-824D-CF8D-C6A58D7B8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9013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DE8101-AA0D-2263-DDC8-08090452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DE0F4FF-9F61-6B61-C427-977EBF3F71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EFAF8B0-D479-41C6-1D96-51A6DDCFA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3B72834-C16C-4063-0708-01FFDF79B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373AB9E-D93C-A618-D0D8-C8D05A812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4404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216614E-AC9A-7318-6BB4-5A71D5060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16D92F2-6630-F28D-60E1-19C079E53C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3798A3D-EC55-0256-F281-8C4A4CD9E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D60AD3-A458-AF85-3556-51080B620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9915295-D637-6A62-E54F-E861DED85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69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DCB1E7-EF96-7F13-8860-B8846AF6F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E2442E6-17C7-7130-132C-FDFF659E60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0F1297F-96AF-E9EC-0346-2572ABB14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6B87858-F12C-5726-EF5A-125F6F88A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FEDAC6-BE44-9216-B5E9-F894B2EED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0CF8FFF-6C87-0F0F-F801-36C101BA0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404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F83891-98E2-9FA4-F7D6-FFFFF0DB6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C86526-8148-185B-F985-52ECA8B9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455CEB8-051F-6710-40F1-29CEA8E0D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6179A24-399F-0A48-C2A7-CA67146CF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0EB09FF-D5E5-DC8D-DF09-DF63B193F4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82ED51A-D579-6EA7-0D31-1FFD15BF8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44E8398-997F-795F-E276-F872A2A8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D1D8133-D174-25D9-5CEB-20FFABF34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6655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EA9726-09D1-8721-CB27-9385442D2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FE4F3CD-CF20-4F23-790E-A067F2CB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3F2A14D-2159-9559-7AEB-E273A92A7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B6D68E0-9850-4922-74A0-207197104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972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381C0E5-7224-F662-CD9E-46A2267F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06F8A0F-084A-5CFE-6368-DF20C8BD0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FE4BC75-6928-7B65-5FC0-81BE704DD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428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7AFA4C-4FC4-732F-7151-D12FE226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A671658-D464-72AF-CF15-EB9D4ECA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4160690-EB72-D4DF-D356-5E66AE3DC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591C58-2592-9DED-D732-28DC0FF98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5983EF-4A5F-EF18-95DA-12F214F0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2A533BB-6D8A-2C3E-8B04-4AA3CB005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2879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0505AC3-2283-C742-6C3C-7F256AFAF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0221EA4-D673-12C2-6929-8A48560A4D5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5E81CA1-DD3F-D77E-234C-312BE731D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AA3A52A-6ECA-1CBD-2607-A828A5120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3BF3BA6-4DE3-A068-814B-700C50EC2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C62004-D999-2DDC-1E3E-E8B7EEFF2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7934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CB3DC-9AB3-3E76-E887-72AB16C7B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3A95BA0-143D-85D4-0D36-A2FEC9C96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BF3728E-37BD-FAD8-D9EA-B583905D1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856E227-80A1-B015-7AD3-A98D16159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6C3CE6D-D1F6-4615-D360-6921E9D9E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63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E65D71C-5CF3-87DE-5215-CED7C8DE11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6AC3872-9098-3B95-3826-57AAF4849C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6D476FB-0BF9-4526-298E-B7A5D49AA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0F005FF-016E-8E9F-1E5B-19CD15C8A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1BA4A0D-3210-0012-C238-CB94B9E28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977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AD65C23-8D66-7FFC-003B-619EE2B8B7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47FBFF9-B8D9-A979-63AD-782331CEA4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FEBFDF-A60E-4CEE-4EA9-07C2EA3629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E44224-C712-4EAF-A718-CEDD9486FF5A}" type="datetimeFigureOut">
              <a:rPr lang="ko-KR" altLang="en-US" smtClean="0"/>
              <a:t>2026-10-28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F140453-04BF-E966-4232-DB51A7E360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62CA786-8F1B-0726-DDEE-416DF120D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571142-8BBB-4F4F-BF68-99B1CBB5CBF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731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54EB7DF-0350-5D40-FC2B-6A4D7CAEF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31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789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3180EED-4BCE-86BA-CD2E-115155B63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874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4613B-6ED1-C2D7-154C-0C7D23C50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3369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와이드스크린</PresentationFormat>
  <Paragraphs>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정은 박</dc:creator>
  <cp:lastModifiedBy>정은 박</cp:lastModifiedBy>
  <cp:revision>2</cp:revision>
  <dcterms:created xsi:type="dcterms:W3CDTF">2026-10-15T07:45:39Z</dcterms:created>
  <dcterms:modified xsi:type="dcterms:W3CDTF">2026-10-28T02:57:53Z</dcterms:modified>
</cp:coreProperties>
</file>