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  <p:sldId id="257" r:id="rId5"/>
    <p:sldId id="259" r:id="rId6"/>
    <p:sldId id="260" r:id="rId7"/>
    <p:sldId id="258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B353CE1C-C58F-4D3A-A0B3-14F83BB7702D}">
          <p14:sldIdLst>
            <p14:sldId id="264"/>
          </p14:sldIdLst>
        </p14:section>
        <p14:section name="Template" id="{89BA4382-261D-485E-BE0E-082DAEAEF368}">
          <p14:sldIdLst>
            <p14:sldId id="262"/>
            <p14:sldId id="263"/>
            <p14:sldId id="257"/>
            <p14:sldId id="259"/>
            <p14:sldId id="26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>
        <p:scale>
          <a:sx n="66" d="100"/>
          <a:sy n="66" d="100"/>
        </p:scale>
        <p:origin x="231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onyoung Oh" userId="395b0dc478afa2dc" providerId="LiveId" clId="{521170CF-9D7F-4CD5-BD60-A1AABA52C290}"/>
    <pc:docChg chg="undo custSel addSld delSld modSld modSection">
      <pc:chgData name="Yoonyoung Oh" userId="395b0dc478afa2dc" providerId="LiveId" clId="{521170CF-9D7F-4CD5-BD60-A1AABA52C290}" dt="2024-02-08T07:24:16.415" v="90" actId="1035"/>
      <pc:docMkLst>
        <pc:docMk/>
      </pc:docMkLst>
      <pc:sldChg chg="del">
        <pc:chgData name="Yoonyoung Oh" userId="395b0dc478afa2dc" providerId="LiveId" clId="{521170CF-9D7F-4CD5-BD60-A1AABA52C290}" dt="2024-02-08T07:21:23.390" v="55" actId="2696"/>
        <pc:sldMkLst>
          <pc:docMk/>
          <pc:sldMk cId="4018669654" sldId="256"/>
        </pc:sldMkLst>
      </pc:sldChg>
      <pc:sldChg chg="modSp mod">
        <pc:chgData name="Yoonyoung Oh" userId="395b0dc478afa2dc" providerId="LiveId" clId="{521170CF-9D7F-4CD5-BD60-A1AABA52C290}" dt="2024-02-08T07:24:16.415" v="90" actId="1035"/>
        <pc:sldMkLst>
          <pc:docMk/>
          <pc:sldMk cId="2244384587" sldId="261"/>
        </pc:sldMkLst>
        <pc:spChg chg="mod">
          <ac:chgData name="Yoonyoung Oh" userId="395b0dc478afa2dc" providerId="LiveId" clId="{521170CF-9D7F-4CD5-BD60-A1AABA52C290}" dt="2024-02-08T07:24:16.415" v="90" actId="1035"/>
          <ac:spMkLst>
            <pc:docMk/>
            <pc:sldMk cId="2244384587" sldId="261"/>
            <ac:spMk id="5" creationId="{00E66450-1A7C-BBBD-D0B9-468D7CC4A626}"/>
          </ac:spMkLst>
        </pc:spChg>
        <pc:graphicFrameChg chg="mod modGraphic">
          <ac:chgData name="Yoonyoung Oh" userId="395b0dc478afa2dc" providerId="LiveId" clId="{521170CF-9D7F-4CD5-BD60-A1AABA52C290}" dt="2024-02-08T07:24:09.169" v="84" actId="1076"/>
          <ac:graphicFrameMkLst>
            <pc:docMk/>
            <pc:sldMk cId="2244384587" sldId="261"/>
            <ac:graphicFrameMk id="6" creationId="{18256365-1DD3-823C-BAB6-85590FC6DEE3}"/>
          </ac:graphicFrameMkLst>
        </pc:graphicFrameChg>
      </pc:sldChg>
      <pc:sldChg chg="addSp delSp modSp mod">
        <pc:chgData name="Yoonyoung Oh" userId="395b0dc478afa2dc" providerId="LiveId" clId="{521170CF-9D7F-4CD5-BD60-A1AABA52C290}" dt="2024-02-08T07:22:37.039" v="76" actId="20577"/>
        <pc:sldMkLst>
          <pc:docMk/>
          <pc:sldMk cId="3493490579" sldId="262"/>
        </pc:sldMkLst>
        <pc:spChg chg="mod">
          <ac:chgData name="Yoonyoung Oh" userId="395b0dc478afa2dc" providerId="LiveId" clId="{521170CF-9D7F-4CD5-BD60-A1AABA52C290}" dt="2024-02-08T07:21:10.730" v="54" actId="1036"/>
          <ac:spMkLst>
            <pc:docMk/>
            <pc:sldMk cId="3493490579" sldId="262"/>
            <ac:spMk id="2" creationId="{00000000-0000-0000-0000-000000000000}"/>
          </ac:spMkLst>
        </pc:spChg>
        <pc:spChg chg="mod">
          <ac:chgData name="Yoonyoung Oh" userId="395b0dc478afa2dc" providerId="LiveId" clId="{521170CF-9D7F-4CD5-BD60-A1AABA52C290}" dt="2024-02-08T07:21:10.730" v="54" actId="1036"/>
          <ac:spMkLst>
            <pc:docMk/>
            <pc:sldMk cId="3493490579" sldId="262"/>
            <ac:spMk id="3" creationId="{00000000-0000-0000-0000-000000000000}"/>
          </ac:spMkLst>
        </pc:spChg>
        <pc:spChg chg="add mod">
          <ac:chgData name="Yoonyoung Oh" userId="395b0dc478afa2dc" providerId="LiveId" clId="{521170CF-9D7F-4CD5-BD60-A1AABA52C290}" dt="2024-02-08T07:22:37.039" v="76" actId="20577"/>
          <ac:spMkLst>
            <pc:docMk/>
            <pc:sldMk cId="3493490579" sldId="262"/>
            <ac:spMk id="7" creationId="{DC51597B-05D3-B872-520B-89FE850E22C4}"/>
          </ac:spMkLst>
        </pc:spChg>
        <pc:spChg chg="mod">
          <ac:chgData name="Yoonyoung Oh" userId="395b0dc478afa2dc" providerId="LiveId" clId="{521170CF-9D7F-4CD5-BD60-A1AABA52C290}" dt="2024-02-08T07:21:10.730" v="54" actId="1036"/>
          <ac:spMkLst>
            <pc:docMk/>
            <pc:sldMk cId="3493490579" sldId="262"/>
            <ac:spMk id="10" creationId="{00000000-0000-0000-0000-000000000000}"/>
          </ac:spMkLst>
        </pc:spChg>
        <pc:spChg chg="mod">
          <ac:chgData name="Yoonyoung Oh" userId="395b0dc478afa2dc" providerId="LiveId" clId="{521170CF-9D7F-4CD5-BD60-A1AABA52C290}" dt="2024-02-08T07:21:10.730" v="54" actId="1036"/>
          <ac:spMkLst>
            <pc:docMk/>
            <pc:sldMk cId="3493490579" sldId="262"/>
            <ac:spMk id="11" creationId="{00000000-0000-0000-0000-000000000000}"/>
          </ac:spMkLst>
        </pc:spChg>
        <pc:spChg chg="del mod">
          <ac:chgData name="Yoonyoung Oh" userId="395b0dc478afa2dc" providerId="LiveId" clId="{521170CF-9D7F-4CD5-BD60-A1AABA52C290}" dt="2024-02-01T06:17:00.329" v="5" actId="478"/>
          <ac:spMkLst>
            <pc:docMk/>
            <pc:sldMk cId="3493490579" sldId="262"/>
            <ac:spMk id="13" creationId="{31871060-5305-40A0-8B2B-FCC4AF826CBE}"/>
          </ac:spMkLst>
        </pc:spChg>
        <pc:picChg chg="add del mod">
          <ac:chgData name="Yoonyoung Oh" userId="395b0dc478afa2dc" providerId="LiveId" clId="{521170CF-9D7F-4CD5-BD60-A1AABA52C290}" dt="2024-02-01T06:16:45.699" v="1" actId="478"/>
          <ac:picMkLst>
            <pc:docMk/>
            <pc:sldMk cId="3493490579" sldId="262"/>
            <ac:picMk id="4" creationId="{F9BBE399-D812-4F00-C6FB-8110C8948773}"/>
          </ac:picMkLst>
        </pc:picChg>
        <pc:picChg chg="add del mod ord">
          <ac:chgData name="Yoonyoung Oh" userId="395b0dc478afa2dc" providerId="LiveId" clId="{521170CF-9D7F-4CD5-BD60-A1AABA52C290}" dt="2024-02-08T07:20:22.802" v="8" actId="478"/>
          <ac:picMkLst>
            <pc:docMk/>
            <pc:sldMk cId="3493490579" sldId="262"/>
            <ac:picMk id="5" creationId="{A04BB8DE-CCBD-7970-E5C4-6BDFD1E30328}"/>
          </ac:picMkLst>
        </pc:picChg>
        <pc:picChg chg="add mod ord">
          <ac:chgData name="Yoonyoung Oh" userId="395b0dc478afa2dc" providerId="LiveId" clId="{521170CF-9D7F-4CD5-BD60-A1AABA52C290}" dt="2024-02-08T07:20:54.095" v="28" actId="1035"/>
          <ac:picMkLst>
            <pc:docMk/>
            <pc:sldMk cId="3493490579" sldId="262"/>
            <ac:picMk id="6" creationId="{1DA0AD49-3678-BA1D-9522-2E6188561E5D}"/>
          </ac:picMkLst>
        </pc:picChg>
      </pc:sldChg>
      <pc:sldChg chg="addSp delSp modSp add mod">
        <pc:chgData name="Yoonyoung Oh" userId="395b0dc478afa2dc" providerId="LiveId" clId="{521170CF-9D7F-4CD5-BD60-A1AABA52C290}" dt="2024-02-08T07:22:39.870" v="78" actId="20577"/>
        <pc:sldMkLst>
          <pc:docMk/>
          <pc:sldMk cId="908408334" sldId="263"/>
        </pc:sldMkLst>
        <pc:spChg chg="add mod">
          <ac:chgData name="Yoonyoung Oh" userId="395b0dc478afa2dc" providerId="LiveId" clId="{521170CF-9D7F-4CD5-BD60-A1AABA52C290}" dt="2024-02-08T07:22:39.870" v="78" actId="20577"/>
          <ac:spMkLst>
            <pc:docMk/>
            <pc:sldMk cId="908408334" sldId="263"/>
            <ac:spMk id="7" creationId="{76238991-69B9-F343-E565-8B79A762771E}"/>
          </ac:spMkLst>
        </pc:spChg>
        <pc:picChg chg="add mod ord">
          <ac:chgData name="Yoonyoung Oh" userId="395b0dc478afa2dc" providerId="LiveId" clId="{521170CF-9D7F-4CD5-BD60-A1AABA52C290}" dt="2024-02-08T07:22:03.719" v="64" actId="14100"/>
          <ac:picMkLst>
            <pc:docMk/>
            <pc:sldMk cId="908408334" sldId="263"/>
            <ac:picMk id="5" creationId="{A3D32D10-9FBA-059F-E485-42970E74A40F}"/>
          </ac:picMkLst>
        </pc:picChg>
        <pc:picChg chg="del">
          <ac:chgData name="Yoonyoung Oh" userId="395b0dc478afa2dc" providerId="LiveId" clId="{521170CF-9D7F-4CD5-BD60-A1AABA52C290}" dt="2024-02-08T07:21:42.480" v="57" actId="478"/>
          <ac:picMkLst>
            <pc:docMk/>
            <pc:sldMk cId="908408334" sldId="263"/>
            <ac:picMk id="6" creationId="{1DA0AD49-3678-BA1D-9522-2E6188561E5D}"/>
          </ac:picMkLst>
        </pc:picChg>
      </pc:sldChg>
    </pc:docChg>
  </pc:docChgLst>
  <pc:docChgLst>
    <pc:chgData name="Yoonyoung Oh" userId="395b0dc478afa2dc" providerId="LiveId" clId="{4C3560DE-50EC-476C-A7D9-B24B2B573BD6}"/>
    <pc:docChg chg="custSel addSld delSld modSld addSection delSection modSection">
      <pc:chgData name="Yoonyoung Oh" userId="395b0dc478afa2dc" providerId="LiveId" clId="{4C3560DE-50EC-476C-A7D9-B24B2B573BD6}" dt="2024-02-14T08:31:20.538" v="47" actId="20577"/>
      <pc:docMkLst>
        <pc:docMk/>
      </pc:docMkLst>
      <pc:sldChg chg="del">
        <pc:chgData name="Yoonyoung Oh" userId="395b0dc478afa2dc" providerId="LiveId" clId="{4C3560DE-50EC-476C-A7D9-B24B2B573BD6}" dt="2024-02-14T07:28:54.922" v="0" actId="2696"/>
        <pc:sldMkLst>
          <pc:docMk/>
          <pc:sldMk cId="2244384587" sldId="261"/>
        </pc:sldMkLst>
      </pc:sldChg>
      <pc:sldChg chg="addSp delSp modSp new mod">
        <pc:chgData name="Yoonyoung Oh" userId="395b0dc478afa2dc" providerId="LiveId" clId="{4C3560DE-50EC-476C-A7D9-B24B2B573BD6}" dt="2024-02-14T08:31:20.538" v="47" actId="20577"/>
        <pc:sldMkLst>
          <pc:docMk/>
          <pc:sldMk cId="1144398377" sldId="264"/>
        </pc:sldMkLst>
        <pc:spChg chg="del">
          <ac:chgData name="Yoonyoung Oh" userId="395b0dc478afa2dc" providerId="LiveId" clId="{4C3560DE-50EC-476C-A7D9-B24B2B573BD6}" dt="2024-02-14T08:27:12.187" v="5" actId="478"/>
          <ac:spMkLst>
            <pc:docMk/>
            <pc:sldMk cId="1144398377" sldId="264"/>
            <ac:spMk id="2" creationId="{65025CED-37EC-8AD6-491C-A160820F2884}"/>
          </ac:spMkLst>
        </pc:spChg>
        <pc:spChg chg="del">
          <ac:chgData name="Yoonyoung Oh" userId="395b0dc478afa2dc" providerId="LiveId" clId="{4C3560DE-50EC-476C-A7D9-B24B2B573BD6}" dt="2024-02-14T08:27:13.095" v="6" actId="478"/>
          <ac:spMkLst>
            <pc:docMk/>
            <pc:sldMk cId="1144398377" sldId="264"/>
            <ac:spMk id="3" creationId="{055969D0-AA4B-7692-D511-35A3B6D8A6A1}"/>
          </ac:spMkLst>
        </pc:spChg>
        <pc:spChg chg="add mod">
          <ac:chgData name="Yoonyoung Oh" userId="395b0dc478afa2dc" providerId="LiveId" clId="{4C3560DE-50EC-476C-A7D9-B24B2B573BD6}" dt="2024-02-14T08:29:51.469" v="29" actId="2711"/>
          <ac:spMkLst>
            <pc:docMk/>
            <pc:sldMk cId="1144398377" sldId="264"/>
            <ac:spMk id="5" creationId="{228D40F1-41DB-5728-55FD-F5E3D8F6FF27}"/>
          </ac:spMkLst>
        </pc:spChg>
        <pc:spChg chg="add mod">
          <ac:chgData name="Yoonyoung Oh" userId="395b0dc478afa2dc" providerId="LiveId" clId="{4C3560DE-50EC-476C-A7D9-B24B2B573BD6}" dt="2024-02-14T08:28:48.110" v="24"/>
          <ac:spMkLst>
            <pc:docMk/>
            <pc:sldMk cId="1144398377" sldId="264"/>
            <ac:spMk id="7" creationId="{08FEA914-A1BF-CDDF-440A-7FE930D53FDC}"/>
          </ac:spMkLst>
        </pc:spChg>
        <pc:graphicFrameChg chg="add mod modGraphic">
          <ac:chgData name="Yoonyoung Oh" userId="395b0dc478afa2dc" providerId="LiveId" clId="{4C3560DE-50EC-476C-A7D9-B24B2B573BD6}" dt="2024-02-14T08:31:20.538" v="47" actId="20577"/>
          <ac:graphicFrameMkLst>
            <pc:docMk/>
            <pc:sldMk cId="1144398377" sldId="264"/>
            <ac:graphicFrameMk id="6" creationId="{0BB2C898-AB6A-8545-E16B-BBE6A2A16260}"/>
          </ac:graphicFrameMkLst>
        </pc:graphicFrameChg>
        <pc:graphicFrameChg chg="add mod">
          <ac:chgData name="Yoonyoung Oh" userId="395b0dc478afa2dc" providerId="LiveId" clId="{4C3560DE-50EC-476C-A7D9-B24B2B573BD6}" dt="2024-02-14T08:28:48.110" v="24"/>
          <ac:graphicFrameMkLst>
            <pc:docMk/>
            <pc:sldMk cId="1144398377" sldId="264"/>
            <ac:graphicFrameMk id="8" creationId="{6EF0373F-6C9D-A4C8-1B7C-E1C8D58A1B73}"/>
          </ac:graphicFrameMkLst>
        </pc:graphicFrameChg>
        <pc:picChg chg="add mod">
          <ac:chgData name="Yoonyoung Oh" userId="395b0dc478afa2dc" providerId="LiveId" clId="{4C3560DE-50EC-476C-A7D9-B24B2B573BD6}" dt="2024-02-14T08:27:16.723" v="7"/>
          <ac:picMkLst>
            <pc:docMk/>
            <pc:sldMk cId="1144398377" sldId="264"/>
            <ac:picMk id="4" creationId="{FACEFA48-70C3-DD63-55D8-ADFBEF8A62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F6E707-636B-BCD6-FBFD-11FE40A9A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AA0D830-98B1-4DB7-6B8D-29421ADA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F86034-2E28-31CE-77A6-F720AB16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D9C4FF-B71F-340E-6512-2CEDB360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B2A34E-48D1-E563-4F47-0B106228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60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7556D0-A981-6252-D9AA-3DA52141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2B7F58D-7435-750F-5919-E3B8B662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96C286-B0E1-81B0-6D1C-7F9BB041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D459C0-E316-4DF1-A36F-5F799202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66374F-E82D-9FA8-3B5E-6ED032F6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89B0337-185C-7002-5992-868C34834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6CD70B9-6E86-387C-4498-07DE06418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D541AC-38A3-5A3F-D3FA-C0AF1EBB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3649F7-F862-1073-C6E0-9D12DE79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88331B-1001-A3F6-F53D-24C7B516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03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006767-A6BD-E0FA-AD79-64D24217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F92914-E9F2-61F1-41A8-6F021D94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B015AC-1AD6-6CDE-A87E-CADA8136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30F850-74A5-D1B8-ECF9-733E026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1EBF3D-ED5B-F0C2-C93E-B7F7B5EE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22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1AD282-15C7-108E-775A-C08F8B4A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8ED7F6-A657-A391-EC5A-D0925BD24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1317D6-CE07-3CA3-038F-15AFE3AA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1C3E77-EDB8-A975-8B90-397D4A19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B09CC0-07A7-FE20-778C-D394739A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41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67EC8D-139A-E5F3-9B62-F69E87E1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43A46A-0FFA-1595-0681-690CDA165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3BD8FF-E05E-CF64-76EE-4428BAB9A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A66C2B-A736-FB1F-9D29-120341B4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81715-FBF0-7AFB-3A3B-B5A4CDBC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1C2B6F-F64D-2562-9E50-27141656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45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B65F3E-B92B-01FB-8ECB-793CE82C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5CBE55-2A05-8780-5CC3-BAA3207AB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9D4722-0FAD-06D9-9C49-1F7AB5B5D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42321AF-A77C-427C-B010-649B8A3D8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53A1E50-03AB-771C-7976-650AA9ACB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C4F51B4-51B4-E930-05D9-241239EC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D716DE2-9552-CF4A-0B68-383FEA43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D46A1B3-FA7A-B0B9-EE09-5A5D8DAD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82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CCB21E-91D3-8720-3B56-0E75EA34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DBBE385-DD12-8BDB-194F-5207DC59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DED884-E4BC-78F2-6C21-8CB60C61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FE9A69-144A-E006-B940-BA1BEC7E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55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CAA3E3E-31FB-91DD-25CB-EE22ECBA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2FD1863-CD8B-2482-F0A6-E4B8C2D0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8DE736-83E6-B2F8-D901-C68A268B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2B5114-0266-11E5-C727-276A7AFC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5AD27A-6701-D1BF-5CC2-69DF3BE8C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8FDEDDC-C659-F74C-6A52-A3F7C0C6F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DF6415-0B53-DD00-A140-47D6E04D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2D09A7-E0EF-1459-488C-917B63E5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292C86-DEAD-E1DE-4B80-79572FA5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35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056592-7580-8CC6-5BF9-CB269570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B45BF88-943D-0428-1D48-297083A7B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E53F77-E857-B89A-9178-A3650D02E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640E52-368E-B1F6-CA87-8F766993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2A875F8-9EDA-3A49-8CCD-65BCC81A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83A262-047E-9445-FE33-0BDD4DE9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06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73A5FFD-7074-D0DC-FA06-D5C65D89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59692C-D3D1-9C6E-D67D-EF5F95A56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CB3FD5-B2CA-4D33-A8DD-FB1F7276C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76DCC-38E3-4A31-A00D-4288439B4DBF}" type="datetimeFigureOut">
              <a:rPr lang="ko-KR" altLang="en-US" smtClean="0"/>
              <a:t>2024-02-14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E22C84-A7A6-173B-F7B4-50720491C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6C0991-D622-F4BC-53BF-6D4707C86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9092-9D57-49A6-9275-98DC446544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79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화이트, 디자인이(가) 표시된 사진&#10;&#10;자동 생성된 설명">
            <a:extLst>
              <a:ext uri="{FF2B5EF4-FFF2-40B4-BE49-F238E27FC236}">
                <a16:creationId xmlns:a16="http://schemas.microsoft.com/office/drawing/2014/main" id="{FACEFA48-70C3-DD63-55D8-ADFBEF8A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28D40F1-41DB-5728-55FD-F5E3D8F6FF27}"/>
              </a:ext>
            </a:extLst>
          </p:cNvPr>
          <p:cNvSpPr/>
          <p:nvPr/>
        </p:nvSpPr>
        <p:spPr>
          <a:xfrm>
            <a:off x="304378" y="213363"/>
            <a:ext cx="9144000" cy="52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Presentation</a:t>
            </a:r>
            <a:r>
              <a:rPr lang="ko-KR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ko-KR" alt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BB2C898-AB6A-8545-E16B-BBE6A2A16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76544"/>
              </p:ext>
            </p:extLst>
          </p:nvPr>
        </p:nvGraphicFramePr>
        <p:xfrm>
          <a:off x="391362" y="940526"/>
          <a:ext cx="11147495" cy="5704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8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i="1" dirty="0">
                          <a:solidFill>
                            <a:srgbClr val="2722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Presentations</a:t>
                      </a:r>
                      <a:r>
                        <a:rPr lang="ko-KR" altLang="ko-KR" sz="2400" b="1" i="1" dirty="0">
                          <a:solidFill>
                            <a:srgbClr val="2722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must meet the following </a:t>
                      </a:r>
                      <a:r>
                        <a:rPr lang="ko-KR" altLang="ko-KR" sz="2400" b="1" i="1" dirty="0" err="1">
                          <a:solidFill>
                            <a:srgbClr val="2722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criteria</a:t>
                      </a:r>
                      <a:r>
                        <a:rPr lang="en-US" altLang="ko-KR" sz="2400" b="1" i="1" dirty="0">
                          <a:solidFill>
                            <a:srgbClr val="272262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873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ko-KR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lang="ko-KR" altLang="ko-K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All 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Presentations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</a:t>
                      </a:r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prepared in English.</a:t>
                      </a:r>
                    </a:p>
                    <a:p>
                      <a:pPr algn="l" latinLnBrk="0"/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Screen Ratio: 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o-KR" altLang="ko-KR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altLang="ko-KR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ko-KR" altLang="en-US" sz="16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873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ko-K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 Limit</a:t>
                      </a:r>
                      <a:endParaRPr lang="ko-KR" altLang="ko-K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There is no limit on the number of slides.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i="1" dirty="0">
                          <a:latin typeface="Arial" panose="020B0604020202020204" pitchFamily="34" charset="0"/>
                          <a:ea typeface="나눔고딕" panose="020D0604000000000000" pitchFamily="50" charset="-127"/>
                          <a:cs typeface="Arial" panose="020B0604020202020204" pitchFamily="34" charset="0"/>
                        </a:rPr>
                        <a:t>※ Please</a:t>
                      </a:r>
                      <a:r>
                        <a:rPr lang="en-US" altLang="ko-KR" sz="1600" i="1" baseline="0" dirty="0">
                          <a:latin typeface="Arial" panose="020B0604020202020204" pitchFamily="34" charset="0"/>
                          <a:ea typeface="나눔고딕" panose="020D0604000000000000" pitchFamily="50" charset="-127"/>
                          <a:cs typeface="Arial" panose="020B0604020202020204" pitchFamily="34" charset="0"/>
                        </a:rPr>
                        <a:t> check </a:t>
                      </a:r>
                      <a:r>
                        <a:rPr lang="en-US" altLang="ko-KR" sz="1600" i="1" dirty="0">
                          <a:latin typeface="Arial" panose="020B0604020202020204" pitchFamily="34" charset="0"/>
                          <a:ea typeface="나눔고딕" panose="020D0604000000000000" pitchFamily="50" charset="-127"/>
                          <a:cs typeface="Arial" panose="020B0604020202020204" pitchFamily="34" charset="0"/>
                        </a:rPr>
                        <a:t>the allocated</a:t>
                      </a:r>
                      <a:r>
                        <a:rPr lang="en-US" altLang="ko-KR" sz="1600" i="1" baseline="0" dirty="0">
                          <a:latin typeface="Arial" panose="020B0604020202020204" pitchFamily="34" charset="0"/>
                          <a:ea typeface="나눔고딕" panose="020D0604000000000000" pitchFamily="50" charset="-127"/>
                          <a:cs typeface="Arial" panose="020B0604020202020204" pitchFamily="34" charset="0"/>
                        </a:rPr>
                        <a:t> presentation time as blow.</a:t>
                      </a:r>
                      <a:endParaRPr lang="ko-KR" altLang="en-US" sz="16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873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slide: </a:t>
                      </a:r>
                      <a:r>
                        <a:rPr lang="ko-KR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ko-KR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authors</a:t>
                      </a:r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 </a:t>
                      </a:r>
                      <a:r>
                        <a:rPr lang="ko-KR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endParaRPr lang="en-US" altLang="ko-K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latinLnBrk="0"/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second</a:t>
                      </a:r>
                      <a:r>
                        <a:rPr lang="en-US" altLang="ko-K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slide: Contents (</a:t>
                      </a:r>
                      <a:r>
                        <a:rPr lang="en-US" altLang="ko-KR" sz="16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Background</a:t>
                      </a:r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873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ko-K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</a:t>
                      </a:r>
                      <a:endParaRPr lang="ko-KR" altLang="ko-K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fonts such as Arial, Calibri, Times New Roman,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8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Allocated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Presentation Time</a:t>
                      </a:r>
                      <a:endParaRPr lang="ko-KR" altLang="ko-K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10-minute (Max) + 5-minute for Q&amp;A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4873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ko-K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&amp; Multimedia</a:t>
                      </a:r>
                      <a:endParaRPr lang="ko-KR" altLang="ko-K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Pictures, graphs and tables can </a:t>
                      </a:r>
                      <a:r>
                        <a:rPr lang="ko-KR" altLang="ko-KR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lang="ko-KR" altLang="ko-K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ko-KR" altLang="ko-K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39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그래픽 디자인, 그래픽이(가) 표시된 사진&#10;&#10;자동 생성된 설명">
            <a:extLst>
              <a:ext uri="{FF2B5EF4-FFF2-40B4-BE49-F238E27FC236}">
                <a16:creationId xmlns:a16="http://schemas.microsoft.com/office/drawing/2014/main" id="{1DA0AD49-3678-BA1D-9522-2E6188561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781253"/>
            <a:ext cx="9144000" cy="2387600"/>
          </a:xfrm>
        </p:spPr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260928"/>
            <a:ext cx="9144000" cy="1655762"/>
          </a:xfrm>
        </p:spPr>
        <p:txBody>
          <a:bodyPr/>
          <a:lstStyle/>
          <a:p>
            <a:r>
              <a:rPr lang="en-US" altLang="ko-KR" i="1" dirty="0">
                <a:latin typeface="Arial" panose="020B0604020202020204" pitchFamily="34" charset="0"/>
                <a:cs typeface="Arial" panose="020B0604020202020204" pitchFamily="34" charset="0"/>
              </a:rPr>
              <a:t>Presenter Name (Affiliation, Country) </a:t>
            </a:r>
            <a:endParaRPr lang="ko-KR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1999" y="0"/>
            <a:ext cx="3497944" cy="369331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[Recommendations]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*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- Bold / 30~45pt / Black / Centered / width of text box: 25cm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* Authors’ 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Bold / 18~20pt/ Black / Centered / width of text box: 25cm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* Affiliation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kumimoji="0" lang="en-US" altLang="ko-K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Italics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/</a:t>
            </a:r>
            <a:r>
              <a:rPr kumimoji="0" lang="en-US" altLang="ko-K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18~20pt/ Black / Centered / width of text box: 25cm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6000" y="4177220"/>
            <a:ext cx="900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Authors’ Name and Co-Author Name(s)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6000" y="4925659"/>
            <a:ext cx="900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i="1" dirty="0">
                <a:latin typeface="Calibri" panose="020F0502020204030204" pitchFamily="34" charset="0"/>
                <a:cs typeface="Calibri" panose="020F0502020204030204" pitchFamily="34" charset="0"/>
              </a:rPr>
              <a:t>Department, Affiliation, Country..</a:t>
            </a:r>
            <a:endParaRPr lang="ko-KR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사각형: 둥근 모서리 5">
            <a:extLst>
              <a:ext uri="{FF2B5EF4-FFF2-40B4-BE49-F238E27FC236}">
                <a16:creationId xmlns:a16="http://schemas.microsoft.com/office/drawing/2014/main" id="{DC51597B-05D3-B872-520B-89FE850E22C4}"/>
              </a:ext>
            </a:extLst>
          </p:cNvPr>
          <p:cNvSpPr/>
          <p:nvPr/>
        </p:nvSpPr>
        <p:spPr>
          <a:xfrm>
            <a:off x="0" y="-688975"/>
            <a:ext cx="2654300" cy="596900"/>
          </a:xfrm>
          <a:prstGeom prst="roundRect">
            <a:avLst>
              <a:gd name="adj" fmla="val 50000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Title</a:t>
            </a:r>
            <a:r>
              <a:rPr lang="en-US" altLang="ko-KR" sz="40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rPr>
              <a:t>-A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9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그래픽 디자인, 그래픽이(가) 표시된 사진&#10;&#10;자동 생성된 설명">
            <a:extLst>
              <a:ext uri="{FF2B5EF4-FFF2-40B4-BE49-F238E27FC236}">
                <a16:creationId xmlns:a16="http://schemas.microsoft.com/office/drawing/2014/main" id="{A3D32D10-9FBA-059F-E485-42970E74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781253"/>
            <a:ext cx="9144000" cy="2387600"/>
          </a:xfrm>
        </p:spPr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260928"/>
            <a:ext cx="9144000" cy="1655762"/>
          </a:xfrm>
        </p:spPr>
        <p:txBody>
          <a:bodyPr/>
          <a:lstStyle/>
          <a:p>
            <a:r>
              <a:rPr lang="en-US" altLang="ko-KR" i="1" dirty="0">
                <a:latin typeface="Arial" panose="020B0604020202020204" pitchFamily="34" charset="0"/>
                <a:cs typeface="Arial" panose="020B0604020202020204" pitchFamily="34" charset="0"/>
              </a:rPr>
              <a:t>Presenter Name (Affiliation, Country) </a:t>
            </a:r>
            <a:endParaRPr lang="ko-KR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1999" y="0"/>
            <a:ext cx="3497944" cy="369331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[Recommendations]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*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- Bold / 30~45pt / Black / Centered / width of text box: 25cm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* Authors’ 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Bold / 18~20pt/ Black / Centered / width of text box: 25cm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* Affiliation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kumimoji="0" lang="en-US" altLang="ko-K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Italics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/</a:t>
            </a:r>
            <a:r>
              <a:rPr kumimoji="0" lang="en-US" altLang="ko-KR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18~20pt/ Black / Centered / width of text box: 25cm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6000" y="4177220"/>
            <a:ext cx="900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Authors’ Name and Co-Author Name(s)</a:t>
            </a:r>
            <a:endParaRPr lang="ko-KR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6000" y="4925659"/>
            <a:ext cx="900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i="1" dirty="0">
                <a:latin typeface="Calibri" panose="020F0502020204030204" pitchFamily="34" charset="0"/>
                <a:cs typeface="Calibri" panose="020F0502020204030204" pitchFamily="34" charset="0"/>
              </a:rPr>
              <a:t>Department, Affiliation, Country..</a:t>
            </a:r>
            <a:endParaRPr lang="ko-KR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사각형: 둥근 모서리 5">
            <a:extLst>
              <a:ext uri="{FF2B5EF4-FFF2-40B4-BE49-F238E27FC236}">
                <a16:creationId xmlns:a16="http://schemas.microsoft.com/office/drawing/2014/main" id="{76238991-69B9-F343-E565-8B79A762771E}"/>
              </a:ext>
            </a:extLst>
          </p:cNvPr>
          <p:cNvSpPr/>
          <p:nvPr/>
        </p:nvSpPr>
        <p:spPr>
          <a:xfrm>
            <a:off x="0" y="-688975"/>
            <a:ext cx="2654300" cy="596900"/>
          </a:xfrm>
          <a:prstGeom prst="roundRect">
            <a:avLst>
              <a:gd name="adj" fmla="val 50000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Title</a:t>
            </a:r>
            <a:r>
              <a:rPr lang="en-US" altLang="ko-KR" sz="40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rPr>
              <a:t>-B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0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화이트, 디자인이(가) 표시된 사진&#10;&#10;자동 생성된 설명">
            <a:extLst>
              <a:ext uri="{FF2B5EF4-FFF2-40B4-BE49-F238E27FC236}">
                <a16:creationId xmlns:a16="http://schemas.microsoft.com/office/drawing/2014/main" id="{6D6CDA9B-6E61-13B3-3F7A-FF544D451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正方形/長方形 3">
            <a:extLst>
              <a:ext uri="{FF2B5EF4-FFF2-40B4-BE49-F238E27FC236}">
                <a16:creationId xmlns:a16="http://schemas.microsoft.com/office/drawing/2014/main" id="{E9A49DFD-EBF5-E4DC-96A7-77FC01F2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" y="-15395"/>
            <a:ext cx="6346296" cy="11757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ja-JP" sz="2000" b="1" dirty="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Use the following slide to disclose any conflicts of interest</a:t>
            </a:r>
          </a:p>
          <a:p>
            <a:pPr>
              <a:lnSpc>
                <a:spcPct val="80000"/>
              </a:lnSpc>
            </a:pPr>
            <a:endParaRPr kumimoji="0" lang="en-US" altLang="ja-JP" b="1" dirty="0">
              <a:solidFill>
                <a:schemeClr val="bg1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kumimoji="0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Form A</a:t>
            </a:r>
            <a:r>
              <a:rPr kumimoji="0" lang="en-US" altLang="ja-JP" sz="2000" b="1" dirty="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:</a:t>
            </a:r>
            <a:r>
              <a:rPr kumimoji="0" lang="ja-JP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2000" b="1" dirty="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no conflicts of interest to declare.</a:t>
            </a:r>
          </a:p>
        </p:txBody>
      </p:sp>
      <p:pic>
        <p:nvPicPr>
          <p:cNvPr id="7" name="그림 1">
            <a:extLst>
              <a:ext uri="{FF2B5EF4-FFF2-40B4-BE49-F238E27FC236}">
                <a16:creationId xmlns:a16="http://schemas.microsoft.com/office/drawing/2014/main" id="{7E9BDB4F-D09F-C41F-84FB-DF7C2B4CF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135" r="3583" b="4872"/>
          <a:stretch>
            <a:fillRect/>
          </a:stretch>
        </p:blipFill>
        <p:spPr bwMode="auto">
          <a:xfrm>
            <a:off x="1849172" y="1452031"/>
            <a:ext cx="8794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830AA05-DE8D-2C6A-51B4-C3643D8E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497" y="1331381"/>
            <a:ext cx="8643938" cy="2481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ko-KR" altLang="en-US" sz="28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대한혈액학회</a:t>
            </a:r>
            <a:r>
              <a:rPr kumimoji="0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Korean</a:t>
            </a:r>
            <a:r>
              <a:rPr kumimoji="0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Society </a:t>
            </a:r>
            <a:r>
              <a:rPr kumimoji="0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of Hematology</a:t>
            </a:r>
            <a:br>
              <a:rPr kumimoji="0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COI disclosure</a:t>
            </a:r>
            <a:br>
              <a:rPr kumimoji="0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br>
              <a:rPr kumimoji="0" lang="en-US" altLang="ja-JP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ja-JP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Name of author </a:t>
            </a:r>
            <a:r>
              <a:rPr kumimoji="0" lang="ja-JP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：　</a:t>
            </a:r>
            <a:r>
              <a:rPr kumimoji="0" lang="ko-KR" altLang="en-US" sz="2400" b="1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홍 길 동 </a:t>
            </a:r>
            <a:r>
              <a:rPr kumimoji="0" lang="en-US" altLang="ko-KR" sz="2400" b="1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or</a:t>
            </a:r>
            <a:r>
              <a:rPr kumimoji="0" lang="ko-KR" altLang="en-US" sz="2400" b="1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2400" b="1" i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Gildong</a:t>
            </a:r>
            <a:r>
              <a:rPr kumimoji="0" lang="en-US" altLang="ko-KR" sz="2400" b="1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Hong</a:t>
            </a:r>
            <a:endParaRPr kumimoji="0" lang="en-US" altLang="ja-JP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078BB59-570A-3FA3-A1CA-EB28990A767A}"/>
              </a:ext>
            </a:extLst>
          </p:cNvPr>
          <p:cNvSpPr txBox="1">
            <a:spLocks noChangeArrowheads="1"/>
          </p:cNvSpPr>
          <p:nvPr/>
        </p:nvSpPr>
        <p:spPr>
          <a:xfrm>
            <a:off x="872861" y="4261381"/>
            <a:ext cx="10446279" cy="1468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ja-JP" sz="2000" b="1">
                <a:latin typeface="Arial" panose="020B0604020202020204" pitchFamily="34" charset="0"/>
                <a:cs typeface="Arial" panose="020B0604020202020204" pitchFamily="34" charset="0"/>
              </a:rPr>
              <a:t>I have no </a:t>
            </a:r>
            <a:r>
              <a:rPr lang="ja-JP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personal or financial interests to declare</a:t>
            </a:r>
            <a:r>
              <a:rPr lang="en-US" altLang="ja-JP" sz="2000" b="1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ja-JP" sz="2000" b="1">
                <a:latin typeface="Arial" panose="020B0604020202020204" pitchFamily="34" charset="0"/>
                <a:cs typeface="Arial" panose="020B0604020202020204" pitchFamily="34" charset="0"/>
              </a:rPr>
              <a:t>I have no financial support from an industry source at the current presentation.</a:t>
            </a:r>
            <a:endParaRPr lang="en-US" altLang="ja-JP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3">
            <a:extLst>
              <a:ext uri="{FF2B5EF4-FFF2-40B4-BE49-F238E27FC236}">
                <a16:creationId xmlns:a16="http://schemas.microsoft.com/office/drawing/2014/main" id="{73507F87-07C3-F76F-0362-EC2551734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842324"/>
            <a:ext cx="5483000" cy="264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&lt;- Please remove this box when you make your presentation file.</a:t>
            </a:r>
          </a:p>
        </p:txBody>
      </p:sp>
    </p:spTree>
    <p:extLst>
      <p:ext uri="{BB962C8B-B14F-4D97-AF65-F5344CB8AC3E}">
        <p14:creationId xmlns:p14="http://schemas.microsoft.com/office/powerpoint/2010/main" val="253837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화이트, 디자인이(가) 표시된 사진&#10;&#10;자동 생성된 설명">
            <a:extLst>
              <a:ext uri="{FF2B5EF4-FFF2-40B4-BE49-F238E27FC236}">
                <a16:creationId xmlns:a16="http://schemas.microsoft.com/office/drawing/2014/main" id="{6D6CDA9B-6E61-13B3-3F7A-FF544D451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正方形/長方形 3">
            <a:extLst>
              <a:ext uri="{FF2B5EF4-FFF2-40B4-BE49-F238E27FC236}">
                <a16:creationId xmlns:a16="http://schemas.microsoft.com/office/drawing/2014/main" id="{B22FD52E-D5A1-28D8-D4F2-F2283750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" y="-2143"/>
            <a:ext cx="6363229" cy="11757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kumimoji="0" lang="en-US" altLang="ja-JP" sz="2000" b="1" dirty="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Use the following slide to disclose any conflicts of interest</a:t>
            </a:r>
          </a:p>
          <a:p>
            <a:pPr eaLnBrk="1" hangingPunct="1">
              <a:lnSpc>
                <a:spcPct val="80000"/>
              </a:lnSpc>
            </a:pPr>
            <a:endParaRPr kumimoji="0" lang="en-US" altLang="ja-JP" b="1" dirty="0">
              <a:solidFill>
                <a:schemeClr val="bg1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Form B</a:t>
            </a:r>
            <a:r>
              <a:rPr kumimoji="0" lang="en-US" altLang="ja-JP" sz="2000" b="1" dirty="0">
                <a:solidFill>
                  <a:schemeClr val="bg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: with conflict of interest to declare.</a:t>
            </a:r>
          </a:p>
        </p:txBody>
      </p:sp>
      <p:pic>
        <p:nvPicPr>
          <p:cNvPr id="3" name="그림 1">
            <a:extLst>
              <a:ext uri="{FF2B5EF4-FFF2-40B4-BE49-F238E27FC236}">
                <a16:creationId xmlns:a16="http://schemas.microsoft.com/office/drawing/2014/main" id="{3468324C-43FE-EEC4-8A6A-DDF722214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135" r="3583" b="4872"/>
          <a:stretch>
            <a:fillRect/>
          </a:stretch>
        </p:blipFill>
        <p:spPr bwMode="auto">
          <a:xfrm>
            <a:off x="1849172" y="1452031"/>
            <a:ext cx="8794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6B1B340-EF75-0A20-2F38-55F22CCE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497" y="1331381"/>
            <a:ext cx="8643938" cy="2481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</a:defRPr>
            </a:lvl1pPr>
            <a:lvl2pPr marL="742950" indent="-28575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</a:defRPr>
            </a:lvl2pPr>
            <a:lvl3pPr marL="11430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</a:defRPr>
            </a:lvl3pPr>
            <a:lvl4pPr marL="16002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4pPr>
            <a:lvl5pPr marL="2057400" indent="-228600" defTabSz="6858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ko-KR" altLang="en-US" sz="2800" b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대한혈액학회</a:t>
            </a:r>
            <a:r>
              <a:rPr kumimoji="0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 Korean</a:t>
            </a:r>
            <a:r>
              <a:rPr kumimoji="0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Society </a:t>
            </a:r>
            <a:r>
              <a:rPr kumimoji="0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of Hematology</a:t>
            </a:r>
            <a:br>
              <a:rPr kumimoji="0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COI disclosure</a:t>
            </a:r>
            <a:br>
              <a:rPr kumimoji="0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br>
              <a:rPr kumimoji="0" lang="en-US" altLang="ja-JP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ja-JP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Name of author </a:t>
            </a:r>
            <a:r>
              <a:rPr kumimoji="0" lang="ja-JP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：　</a:t>
            </a:r>
            <a:r>
              <a:rPr kumimoji="0" lang="ko-KR" altLang="en-US" sz="2400" b="1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홍 길 동 </a:t>
            </a:r>
            <a:r>
              <a:rPr kumimoji="0" lang="en-US" altLang="ko-KR" sz="2400" b="1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or</a:t>
            </a:r>
            <a:r>
              <a:rPr kumimoji="0" lang="ko-KR" altLang="en-US" sz="2400" b="1" i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2400" b="1" i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Gildong</a:t>
            </a:r>
            <a:r>
              <a:rPr kumimoji="0" lang="en-US" altLang="ko-KR" sz="2400" b="1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Hong</a:t>
            </a:r>
            <a:endParaRPr kumimoji="0" lang="en-US" altLang="ja-JP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3">
            <a:extLst>
              <a:ext uri="{FF2B5EF4-FFF2-40B4-BE49-F238E27FC236}">
                <a16:creationId xmlns:a16="http://schemas.microsoft.com/office/drawing/2014/main" id="{7B1D48B5-9953-A893-EB11-E6C407ED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933" y="806166"/>
            <a:ext cx="5483000" cy="264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&lt;- Please remove this box when you make your presentation file.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84C577-403D-88D1-90BA-CE065D2FD865}"/>
              </a:ext>
            </a:extLst>
          </p:cNvPr>
          <p:cNvSpPr txBox="1">
            <a:spLocks noChangeArrowheads="1"/>
          </p:cNvSpPr>
          <p:nvPr/>
        </p:nvSpPr>
        <p:spPr>
          <a:xfrm>
            <a:off x="1386946" y="3871913"/>
            <a:ext cx="9418108" cy="2789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tabLst>
                <a:tab pos="357188" algn="l"/>
                <a:tab pos="5108575" algn="l"/>
              </a:tabLst>
            </a:pPr>
            <a:r>
              <a:rPr lang="ja-JP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currently have, or I have had in the past two years, an affiliation or financial interest with business corporation</a:t>
            </a: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(s): </a:t>
            </a:r>
          </a:p>
          <a:p>
            <a:pPr lvl="0" algn="l">
              <a:lnSpc>
                <a:spcPct val="140000"/>
              </a:lnSpc>
              <a:tabLst>
                <a:tab pos="357188" algn="l"/>
                <a:tab pos="5108575" algn="l"/>
              </a:tabLst>
            </a:pPr>
            <a:endParaRPr lang="en-US" altLang="ja-JP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40000"/>
              </a:lnSpc>
              <a:tabLst>
                <a:tab pos="357188" algn="l"/>
                <a:tab pos="5108575" algn="l"/>
              </a:tabLst>
            </a:pP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Consulting fees, p</a:t>
            </a:r>
            <a:r>
              <a:rPr lang="ja-JP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 royalties</a:t>
            </a: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ja-JP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fees </a:t>
            </a:r>
            <a:r>
              <a:rPr lang="ja-JP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　　              </a:t>
            </a: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lvl="0" algn="l">
              <a:lnSpc>
                <a:spcPct val="140000"/>
              </a:lnSpc>
              <a:tabLst>
                <a:tab pos="357188" algn="l"/>
                <a:tab pos="5108575" algn="l"/>
              </a:tabLst>
            </a:pP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ja-JP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funding</a:t>
            </a: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ja-JP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	                </a:t>
            </a: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Company name</a:t>
            </a:r>
          </a:p>
          <a:p>
            <a:pPr lvl="0" algn="l">
              <a:lnSpc>
                <a:spcPct val="140000"/>
              </a:lnSpc>
              <a:tabLst>
                <a:tab pos="357188" algn="l"/>
                <a:tab pos="5108575" algn="l"/>
              </a:tabLst>
            </a:pP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ja-JP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No</a:t>
            </a:r>
          </a:p>
        </p:txBody>
      </p:sp>
    </p:spTree>
    <p:extLst>
      <p:ext uri="{BB962C8B-B14F-4D97-AF65-F5344CB8AC3E}">
        <p14:creationId xmlns:p14="http://schemas.microsoft.com/office/powerpoint/2010/main" val="161712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화이트, 디자인이(가) 표시된 사진&#10;&#10;자동 생성된 설명">
            <a:extLst>
              <a:ext uri="{FF2B5EF4-FFF2-40B4-BE49-F238E27FC236}">
                <a16:creationId xmlns:a16="http://schemas.microsoft.com/office/drawing/2014/main" id="{6D6CDA9B-6E61-13B3-3F7A-FF544D451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텍스트, 디자인이(가) 표시된 사진&#10;&#10;자동 생성된 설명">
            <a:extLst>
              <a:ext uri="{FF2B5EF4-FFF2-40B4-BE49-F238E27FC236}">
                <a16:creationId xmlns:a16="http://schemas.microsoft.com/office/drawing/2014/main" id="{D42372A8-E974-6221-3584-B4ADB071E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637</Words>
  <Application>Microsoft Office PowerPoint</Application>
  <PresentationFormat>와이드스크린</PresentationFormat>
  <Paragraphs>65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맑은 고딕</vt:lpstr>
      <vt:lpstr>Arial</vt:lpstr>
      <vt:lpstr>Calibri</vt:lpstr>
      <vt:lpstr>Office 테마</vt:lpstr>
      <vt:lpstr>PowerPoint 프레젠테이션</vt:lpstr>
      <vt:lpstr>Presentation Title</vt:lpstr>
      <vt:lpstr>Presentation Title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Yoonyoung Oh</dc:creator>
  <cp:lastModifiedBy>Yoonyoung Oh</cp:lastModifiedBy>
  <cp:revision>5</cp:revision>
  <dcterms:created xsi:type="dcterms:W3CDTF">2024-01-31T08:35:26Z</dcterms:created>
  <dcterms:modified xsi:type="dcterms:W3CDTF">2024-02-14T08:31:23Z</dcterms:modified>
</cp:coreProperties>
</file>